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727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581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4136134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1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2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1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16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80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9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EFD84B3-FEA0-4E52-8312-06061C313EEA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98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928257" y="118507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9" name="Shape 99"/>
          <p:cNvSpPr/>
          <p:nvPr/>
        </p:nvSpPr>
        <p:spPr>
          <a:xfrm>
            <a:off x="2928257" y="1386123"/>
            <a:ext cx="9076509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953" i="1" dirty="0" smtClean="0"/>
              <a:t>Fill in the missing words!</a:t>
            </a:r>
            <a:endParaRPr sz="2953" i="1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928257" y="2176656"/>
            <a:ext cx="9263743" cy="4071744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Il y avait deux </a:t>
            </a:r>
            <a:r>
              <a:rPr lang="fr-FR" sz="3600" dirty="0" smtClean="0"/>
              <a:t>__________. </a:t>
            </a:r>
            <a:endParaRPr lang="fr-FR" sz="3600" dirty="0" smtClean="0"/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Les gnous habitent en </a:t>
            </a:r>
            <a:r>
              <a:rPr lang="fr-FR" sz="3600" dirty="0" smtClean="0"/>
              <a:t>___________.</a:t>
            </a:r>
            <a:endParaRPr lang="fr-FR" sz="3600" dirty="0"/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Les deux gnous </a:t>
            </a:r>
            <a:r>
              <a:rPr lang="fr-FR" sz="3600" dirty="0" smtClean="0"/>
              <a:t>étaient </a:t>
            </a:r>
            <a:r>
              <a:rPr lang="fr-FR" sz="3600" dirty="0" smtClean="0"/>
              <a:t>au __________.</a:t>
            </a:r>
            <a:endParaRPr lang="fr-FR" sz="3600" dirty="0"/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Ils regardaient </a:t>
            </a:r>
            <a:r>
              <a:rPr lang="fr-FR" sz="3600" dirty="0" smtClean="0"/>
              <a:t>un </a:t>
            </a:r>
            <a:r>
              <a:rPr lang="fr-FR" sz="3600" dirty="0" smtClean="0"/>
              <a:t>_________ mystérieux dans l’eau.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Les gnous étaient sur la ________ du lac.</a:t>
            </a:r>
            <a:r>
              <a:rPr lang="fr-FR" sz="3600" dirty="0" smtClean="0"/>
              <a:t> </a:t>
            </a:r>
            <a:endParaRPr lang="fr-FR" sz="3600" dirty="0" smtClean="0"/>
          </a:p>
        </p:txBody>
      </p:sp>
    </p:spTree>
    <p:extLst>
      <p:ext uri="{BB962C8B-B14F-4D97-AF65-F5344CB8AC3E}">
        <p14:creationId xmlns:p14="http://schemas.microsoft.com/office/powerpoint/2010/main" val="269144484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5689</TotalTime>
  <Words>41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Century Schoolbook</vt:lpstr>
      <vt:lpstr>Corbel</vt:lpstr>
      <vt:lpstr>Futura Condensed</vt:lpstr>
      <vt:lpstr>Feathered</vt:lpstr>
      <vt:lpstr>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10</cp:revision>
  <dcterms:created xsi:type="dcterms:W3CDTF">2016-09-15T11:19:04Z</dcterms:created>
  <dcterms:modified xsi:type="dcterms:W3CDTF">2016-09-23T11:25:40Z</dcterms:modified>
</cp:coreProperties>
</file>